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26"/>
  </p:notesMasterIdLst>
  <p:sldIdLst>
    <p:sldId id="307" r:id="rId2"/>
    <p:sldId id="312" r:id="rId3"/>
    <p:sldId id="310" r:id="rId4"/>
    <p:sldId id="311" r:id="rId5"/>
    <p:sldId id="291" r:id="rId6"/>
    <p:sldId id="292" r:id="rId7"/>
    <p:sldId id="293" r:id="rId8"/>
    <p:sldId id="294" r:id="rId9"/>
    <p:sldId id="313" r:id="rId10"/>
    <p:sldId id="295" r:id="rId11"/>
    <p:sldId id="296" r:id="rId12"/>
    <p:sldId id="297" r:id="rId13"/>
    <p:sldId id="318" r:id="rId14"/>
    <p:sldId id="319" r:id="rId15"/>
    <p:sldId id="320" r:id="rId16"/>
    <p:sldId id="301" r:id="rId17"/>
    <p:sldId id="302" r:id="rId18"/>
    <p:sldId id="314" r:id="rId19"/>
    <p:sldId id="304" r:id="rId20"/>
    <p:sldId id="305" r:id="rId21"/>
    <p:sldId id="306" r:id="rId22"/>
    <p:sldId id="315" r:id="rId23"/>
    <p:sldId id="316" r:id="rId24"/>
    <p:sldId id="31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HyeonWoo" initials="LH" lastIdx="1" clrIdx="0"/>
  <p:cmAuthor id="2" name="MASTER" initials="M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49" autoAdjust="0"/>
    <p:restoredTop sz="69714" autoAdjust="0"/>
  </p:normalViewPr>
  <p:slideViewPr>
    <p:cSldViewPr snapToGrid="0">
      <p:cViewPr varScale="1">
        <p:scale>
          <a:sx n="92" d="100"/>
          <a:sy n="92" d="100"/>
        </p:scale>
        <p:origin x="80" y="500"/>
      </p:cViewPr>
      <p:guideLst>
        <p:guide orient="horz" pos="215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8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B3719D4-80B4-42E7-AC81-374EB3F7CDCC}" type="datetime1">
              <a:rPr lang="ko-KR" altLang="en-US"/>
              <a:pPr lvl="0">
                <a:defRPr/>
              </a:pPr>
              <a:t>2022-05-05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88F6EEA-5428-4D65-9868-5867F68C3D1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//클라스 이름 맞춰서 Run할것!! (Ctrl A 로 복사 후 붙여넣기, Ctrl Shift F로 자동정렬 몇번 후 Run)</a:t>
            </a:r>
          </a:p>
          <a:p>
            <a:pPr>
              <a:defRPr/>
            </a:pPr>
            <a:r>
              <a:rPr lang="ko-KR" altLang="en-US"/>
              <a:t>public class Study02 {</a:t>
            </a:r>
          </a:p>
          <a:p>
            <a:pPr>
              <a:defRPr/>
            </a:pPr>
            <a:r>
              <a:rPr lang="ko-KR" altLang="en-US"/>
              <a:t>	public static void main(String[] args) {</a:t>
            </a:r>
          </a:p>
          <a:p>
            <a:pPr>
              <a:defRPr/>
            </a:pPr>
            <a:r>
              <a:rPr lang="ko-KR" altLang="en-US"/>
              <a:t>		</a:t>
            </a:r>
          </a:p>
          <a:p>
            <a:pPr>
              <a:defRPr/>
            </a:pPr>
            <a:r>
              <a:rPr lang="ko-KR" altLang="en-US"/>
              <a:t>		int value = (int)(Math.random()*6)+1;</a:t>
            </a:r>
          </a:p>
          <a:p>
            <a:pPr>
              <a:defRPr/>
            </a:pPr>
            <a:r>
              <a:rPr lang="ko-KR" altLang="en-US"/>
              <a:t>		System.out.println(value);</a:t>
            </a:r>
          </a:p>
          <a:p>
            <a:pPr>
              <a:defRPr/>
            </a:pPr>
            <a:r>
              <a:rPr lang="ko-KR" altLang="en-US"/>
              <a:t>		</a:t>
            </a:r>
          </a:p>
          <a:p>
            <a:pPr>
              <a:defRPr/>
            </a:pPr>
            <a:r>
              <a:rPr lang="ko-KR" altLang="en-US"/>
              <a:t>		/* Math.random 함수는 0.000 ~ 0.999까지 랜덤으로 출력하는 함수다.(편의상 3자리로 표현)</a:t>
            </a:r>
          </a:p>
          <a:p>
            <a:pPr>
              <a:defRPr/>
            </a:pPr>
            <a:r>
              <a:rPr lang="ko-KR" altLang="en-US"/>
              <a:t>		 * 이함수에 *6을 하면 0.000 ~ 5.999가 랜덤으로 나오게 되는데,</a:t>
            </a:r>
          </a:p>
          <a:p>
            <a:pPr>
              <a:defRPr/>
            </a:pPr>
            <a:r>
              <a:rPr lang="ko-KR" altLang="en-US"/>
              <a:t>		 * 여기에 (int)을 붙혀서 랜덤실수를 정수로바꾸면</a:t>
            </a:r>
          </a:p>
          <a:p>
            <a:pPr>
              <a:defRPr/>
            </a:pPr>
            <a:r>
              <a:rPr lang="ko-KR" altLang="en-US"/>
              <a:t>		 * 0.000~5.999이 0 ~ 5 까지 나오는 랜덤 정수가 된다.</a:t>
            </a:r>
          </a:p>
          <a:p>
            <a:pPr>
              <a:defRPr/>
            </a:pPr>
            <a:r>
              <a:rPr lang="ko-KR" altLang="en-US"/>
              <a:t>		 * 여기에 1을 더하면 1 ~ 6까지 나오게 된다.</a:t>
            </a:r>
          </a:p>
          <a:p>
            <a:pPr>
              <a:defRPr/>
            </a:pPr>
            <a:r>
              <a:rPr lang="ko-KR" altLang="en-US"/>
              <a:t>		*/</a:t>
            </a:r>
          </a:p>
          <a:p>
            <a:pPr>
              <a:defRPr/>
            </a:pPr>
            <a:r>
              <a:rPr lang="ko-KR" altLang="en-US"/>
              <a:t>		</a:t>
            </a:r>
          </a:p>
          <a:p>
            <a:pPr>
              <a:defRPr/>
            </a:pPr>
            <a:r>
              <a:rPr lang="ko-KR" altLang="en-US"/>
              <a:t>		//이런거 궁금할때마다, 한번 출력해보고 어캐되는지 보자.</a:t>
            </a:r>
          </a:p>
          <a:p>
            <a:pPr>
              <a:defRPr/>
            </a:pPr>
            <a:r>
              <a:rPr lang="ko-KR" altLang="en-US"/>
              <a:t>		System.out.println(Math.random());</a:t>
            </a:r>
          </a:p>
          <a:p>
            <a:pPr>
              <a:defRPr/>
            </a:pPr>
            <a:r>
              <a:rPr lang="ko-KR" altLang="en-US"/>
              <a:t>		System.out.println(Math.random()*6);</a:t>
            </a:r>
          </a:p>
          <a:p>
            <a:pPr>
              <a:defRPr/>
            </a:pPr>
            <a:r>
              <a:rPr lang="ko-KR" altLang="en-US"/>
              <a:t>		System.out.println((int)(Math.random()*6));</a:t>
            </a:r>
          </a:p>
          <a:p>
            <a:pPr>
              <a:defRPr/>
            </a:pPr>
            <a:r>
              <a:rPr lang="ko-KR" altLang="en-US"/>
              <a:t>		System.out.println((int)(Math.random()*6)+1);</a:t>
            </a:r>
          </a:p>
          <a:p>
            <a:pPr>
              <a:defRPr/>
            </a:pPr>
            <a:r>
              <a:rPr lang="ko-KR" altLang="en-US"/>
              <a:t>		//랜덤이기에 매번 다른값이 나온다.</a:t>
            </a:r>
          </a:p>
          <a:p>
            <a:pPr>
              <a:defRPr/>
            </a:pPr>
            <a:r>
              <a:rPr lang="ko-KR" altLang="en-US"/>
              <a:t>		</a:t>
            </a:r>
          </a:p>
          <a:p>
            <a:pPr>
              <a:defRPr/>
            </a:pPr>
            <a:r>
              <a:rPr lang="ko-KR" altLang="en-US"/>
              <a:t>	}</a:t>
            </a:r>
          </a:p>
          <a:p>
            <a:pPr>
              <a:defRPr/>
            </a:pPr>
            <a:r>
              <a:rPr lang="ko-KR" altLang="en-US"/>
              <a:t>} 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29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540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476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57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506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970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12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513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489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25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02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04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4CA30F-D387-4AE1-8CCE-08B9A4C4F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9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4-6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9479" y="1573745"/>
            <a:ext cx="10693042" cy="20531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19686" y="3080066"/>
            <a:ext cx="7752627" cy="3078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4-7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1507" y="1293622"/>
            <a:ext cx="10588986" cy="4842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4-8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2245" y="2083469"/>
            <a:ext cx="11047510" cy="2691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41B7E1-45C5-410A-80E0-E8327DEA0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8"/>
            <a:ext cx="12192000" cy="68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4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DBB63E0-B1DA-4D02-ADE0-FD3E4ECA5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2" y="0"/>
            <a:ext cx="12171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84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8A2443-679E-45D6-A998-FC342B5F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06"/>
            <a:ext cx="12192000" cy="682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71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4-10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39874" y="2654458"/>
            <a:ext cx="9112252" cy="1549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600"/>
              <a:t>4-9(3)</a:t>
            </a:r>
            <a:r>
              <a:rPr lang="ko-KR" altLang="en-US" sz="9600"/>
              <a:t>랑 같다</a:t>
            </a:r>
            <a:r>
              <a:rPr lang="en-US" altLang="ko-KR" sz="960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4-11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5474" y="1327925"/>
            <a:ext cx="9501052" cy="4202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67050" y="5530075"/>
            <a:ext cx="2857899" cy="6096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88629" y="365125"/>
            <a:ext cx="4746958" cy="4059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09953" y="5578469"/>
            <a:ext cx="4382045" cy="107760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>
                <a:solidFill>
                  <a:schemeClr val="tx1"/>
                </a:solidFill>
              </a:rPr>
              <a:t>제가 열심히 코딩해서 푼거지</a:t>
            </a:r>
            <a:r>
              <a:rPr lang="en-US" altLang="ko-KR">
                <a:solidFill>
                  <a:schemeClr val="tx1"/>
                </a:solidFill>
              </a:rPr>
              <a:t>,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>
                <a:solidFill>
                  <a:schemeClr val="tx1"/>
                </a:solidFill>
              </a:rPr>
              <a:t>다른방법으로 이상하게 푼거 아닙니다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>
                <a:solidFill>
                  <a:schemeClr val="tx1"/>
                </a:solidFill>
              </a:rPr>
              <a:t>아무튼 그런줄 아세요</a:t>
            </a:r>
            <a:r>
              <a:rPr lang="en-US" altLang="ko-KR">
                <a:solidFill>
                  <a:schemeClr val="tx1"/>
                </a:solidFill>
              </a:rPr>
              <a:t>;;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CADEB5-3315-418D-BCE3-66336E4BE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"/>
            <a:ext cx="12192000" cy="685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21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4-13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2228"/>
            <a:ext cx="7182852" cy="46107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371" y="1352228"/>
            <a:ext cx="5401429" cy="5430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976" y="1895229"/>
            <a:ext cx="2628900" cy="4343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70125" y="4180114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모르겠으면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뽑아봅시다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C2D4A0-DD97-4F9B-B46B-78BBC16EC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253"/>
            <a:ext cx="12192000" cy="630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4-14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374" y="365125"/>
            <a:ext cx="6369252" cy="62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4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4-15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" y="1209275"/>
            <a:ext cx="9814560" cy="540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3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7D7B19-B2C4-4BB8-9D74-D14396AC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410" y="1095255"/>
            <a:ext cx="5423179" cy="46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43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AD6468-A110-4215-AD14-BE1DA6DB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88" y="180808"/>
            <a:ext cx="7258423" cy="649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36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2FBDF5-A3A2-4147-AB6B-BEDA1E958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383" y="479273"/>
            <a:ext cx="8433233" cy="589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68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2AAA51-9CB7-4FE3-88BB-3839E5E40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6"/>
            <a:ext cx="12192000" cy="683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06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C22552-D73C-4EFC-9542-0D1BD1DD0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06"/>
            <a:ext cx="12192000" cy="68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97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4-4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3153" y="1224073"/>
            <a:ext cx="9025694" cy="52099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59373" y="2136755"/>
            <a:ext cx="4237087" cy="419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39062" y="1779983"/>
            <a:ext cx="3920489" cy="363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이렇게 바꿔도 동일하게 동작한다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4-5(1)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306" y="1582138"/>
            <a:ext cx="10809388" cy="36937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08071" y="6075588"/>
            <a:ext cx="1755322" cy="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빈칸이기 때문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rot="16200000" flipV="1">
            <a:off x="4667247" y="5041450"/>
            <a:ext cx="762000" cy="707566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rot="5400000" flipH="1" flipV="1">
            <a:off x="5252354" y="5166629"/>
            <a:ext cx="925285" cy="435433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4-5(2)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1666" y="1306064"/>
            <a:ext cx="10388667" cy="472212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92187" y="3409950"/>
            <a:ext cx="2889249" cy="87312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792412" y="3850697"/>
            <a:ext cx="317499" cy="119061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316161" y="4276725"/>
            <a:ext cx="555625" cy="119062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4-5(3)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5602" y="1610448"/>
            <a:ext cx="10860796" cy="3637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E96CC1-3ED4-4468-B29D-74D71AC6B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57"/>
            <a:ext cx="12192000" cy="67752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B519D6-35C1-4FC8-956F-F7E35D87425B}"/>
              </a:ext>
            </a:extLst>
          </p:cNvPr>
          <p:cNvSpPr txBox="1"/>
          <p:nvPr/>
        </p:nvSpPr>
        <p:spPr>
          <a:xfrm>
            <a:off x="1288475" y="4946073"/>
            <a:ext cx="3443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생각해보니 이거 </a:t>
            </a:r>
            <a:r>
              <a:rPr lang="en-US" altLang="ko-KR" sz="1200" dirty="0"/>
              <a:t>JDK</a:t>
            </a:r>
            <a:r>
              <a:rPr lang="ko-KR" altLang="en-US" sz="1200" dirty="0"/>
              <a:t>가 아니라 </a:t>
            </a:r>
            <a:r>
              <a:rPr lang="en-US" altLang="ko-KR" sz="1200" dirty="0"/>
              <a:t>JVM</a:t>
            </a:r>
            <a:r>
              <a:rPr lang="ko-KR" altLang="en-US" sz="1200" dirty="0"/>
              <a:t>이 맞음</a:t>
            </a:r>
            <a:r>
              <a:rPr lang="en-US" altLang="ko-KR" sz="1200" dirty="0"/>
              <a:t>;;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78215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FFFFFF"/>
      </a:dk1>
      <a:lt1>
        <a:srgbClr val="3F3F3F"/>
      </a:lt1>
      <a:dk2>
        <a:srgbClr val="D8D8D8"/>
      </a:dk2>
      <a:lt2>
        <a:srgbClr val="323F4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onsolas"/>
        <a:ea typeface="맑은 고딕"/>
        <a:cs typeface=""/>
      </a:majorFont>
      <a:minorFont>
        <a:latin typeface="Consola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297</Words>
  <Application>Microsoft Office PowerPoint</Application>
  <PresentationFormat>와이드스크린</PresentationFormat>
  <Paragraphs>50</Paragraphs>
  <Slides>24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4-4</vt:lpstr>
      <vt:lpstr>4-5(1)</vt:lpstr>
      <vt:lpstr>4-5(2)</vt:lpstr>
      <vt:lpstr>4-5(3)</vt:lpstr>
      <vt:lpstr>PowerPoint 프레젠테이션</vt:lpstr>
      <vt:lpstr>4-6</vt:lpstr>
      <vt:lpstr>4-7</vt:lpstr>
      <vt:lpstr>4-8</vt:lpstr>
      <vt:lpstr>PowerPoint 프레젠테이션</vt:lpstr>
      <vt:lpstr>PowerPoint 프레젠테이션</vt:lpstr>
      <vt:lpstr>PowerPoint 프레젠테이션</vt:lpstr>
      <vt:lpstr>4-10</vt:lpstr>
      <vt:lpstr>4-11</vt:lpstr>
      <vt:lpstr>PowerPoint 프레젠테이션</vt:lpstr>
      <vt:lpstr>4-13</vt:lpstr>
      <vt:lpstr>4-14</vt:lpstr>
      <vt:lpstr>4-15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개발팁</dc:title>
  <dc:creator>user</dc:creator>
  <cp:lastModifiedBy>MASTER</cp:lastModifiedBy>
  <cp:revision>166</cp:revision>
  <dcterms:created xsi:type="dcterms:W3CDTF">2022-04-28T03:46:02Z</dcterms:created>
  <dcterms:modified xsi:type="dcterms:W3CDTF">2022-05-05T12:14:23Z</dcterms:modified>
  <cp:version/>
</cp:coreProperties>
</file>